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86" r:id="rId2"/>
    <p:sldId id="259" r:id="rId3"/>
    <p:sldId id="258" r:id="rId4"/>
    <p:sldId id="260" r:id="rId5"/>
    <p:sldId id="262" r:id="rId6"/>
    <p:sldId id="256" r:id="rId7"/>
    <p:sldId id="263" r:id="rId8"/>
    <p:sldId id="285" r:id="rId9"/>
    <p:sldId id="287" r:id="rId10"/>
    <p:sldId id="288" r:id="rId11"/>
    <p:sldId id="28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6885"/>
    <p:restoredTop sz="93664"/>
  </p:normalViewPr>
  <p:slideViewPr>
    <p:cSldViewPr snapToGrid="0" snapToObjects="1">
      <p:cViewPr varScale="1">
        <p:scale>
          <a:sx n="114" d="100"/>
          <a:sy n="114" d="100"/>
        </p:scale>
        <p:origin x="176" y="26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5" d="100"/>
          <a:sy n="95" d="100"/>
        </p:scale>
        <p:origin x="2856" y="200"/>
      </p:cViewPr>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21542B-0E05-134C-9C04-77FE3B77116F}" type="datetimeFigureOut">
              <a:t>6/14/18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034189-AEA2-7641-BBC4-63AFB59B30BD}" type="slidenum">
              <a:t>‹#›</a:t>
            </a:fld>
            <a:endParaRPr lang="en-US"/>
          </a:p>
        </p:txBody>
      </p:sp>
    </p:spTree>
    <p:extLst>
      <p:ext uri="{BB962C8B-B14F-4D97-AF65-F5344CB8AC3E}">
        <p14:creationId xmlns:p14="http://schemas.microsoft.com/office/powerpoint/2010/main" val="307412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US" sz="1200" kern="1200">
                <a:solidFill>
                  <a:schemeClr val="tx1"/>
                </a:solidFill>
                <a:effectLst/>
                <a:latin typeface="+mn-lt"/>
                <a:ea typeface="+mn-ea"/>
                <a:cs typeface="+mn-cs"/>
              </a:rPr>
              <a:t>https://www.youtube.com/watch?v=WX2oJnhPlWA</a:t>
            </a: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A8034189-AEA2-7641-BBC4-63AFB59B30BD}" type="slidenum">
              <a:t>6</a:t>
            </a:fld>
            <a:endParaRPr lang="en-US"/>
          </a:p>
        </p:txBody>
      </p:sp>
    </p:spTree>
    <p:extLst>
      <p:ext uri="{BB962C8B-B14F-4D97-AF65-F5344CB8AC3E}">
        <p14:creationId xmlns:p14="http://schemas.microsoft.com/office/powerpoint/2010/main" val="1982808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Pass out cards to each student. Create a 1/5 ratio for the class.</a:t>
            </a:r>
            <a:r>
              <a:rPr lang="en-US" baseline="0"/>
              <a:t> Cards with smiles ate breakfast, cards with frowns didn’t. They mix and mingle asking did you eat breakfast? They must find a partner who has the same answer and then go stand with them in designated area grouping those who ate with those who didn’t. Ask and answer are you hungry? How do you feel? Have students pair and ask and answer. </a:t>
            </a:r>
          </a:p>
          <a:p>
            <a:endParaRPr lang="en-US"/>
          </a:p>
        </p:txBody>
      </p:sp>
      <p:sp>
        <p:nvSpPr>
          <p:cNvPr id="4" name="Slide Number Placeholder 3"/>
          <p:cNvSpPr>
            <a:spLocks noGrp="1"/>
          </p:cNvSpPr>
          <p:nvPr>
            <p:ph type="sldNum" sz="quarter" idx="10"/>
          </p:nvPr>
        </p:nvSpPr>
        <p:spPr/>
        <p:txBody>
          <a:bodyPr/>
          <a:lstStyle/>
          <a:p>
            <a:fld id="{A8034189-AEA2-7641-BBC4-63AFB59B30BD}" type="slidenum">
              <a:t>7</a:t>
            </a:fld>
            <a:endParaRPr lang="en-US"/>
          </a:p>
        </p:txBody>
      </p:sp>
    </p:spTree>
    <p:extLst>
      <p:ext uri="{BB962C8B-B14F-4D97-AF65-F5344CB8AC3E}">
        <p14:creationId xmlns:p14="http://schemas.microsoft.com/office/powerpoint/2010/main" val="561933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bring in one image at a time</a:t>
            </a:r>
            <a:r>
              <a:rPr lang="en-US" baseline="0"/>
              <a:t> and make connections to line in text – show picture of breakfast, stress with breakfast, I eat breakfast, cover with “x” I don’t eat breakfast, without breakfast, full stomach, empty stomach, a box of cereal, buying cereal, giving money to Kellog’s Kellog’s gives to poor</a:t>
            </a:r>
            <a:endParaRPr lang="en-US"/>
          </a:p>
        </p:txBody>
      </p:sp>
      <p:sp>
        <p:nvSpPr>
          <p:cNvPr id="4" name="Slide Number Placeholder 3"/>
          <p:cNvSpPr>
            <a:spLocks noGrp="1"/>
          </p:cNvSpPr>
          <p:nvPr>
            <p:ph type="sldNum" sz="quarter" idx="10"/>
          </p:nvPr>
        </p:nvSpPr>
        <p:spPr/>
        <p:txBody>
          <a:bodyPr/>
          <a:lstStyle/>
          <a:p>
            <a:fld id="{A8034189-AEA2-7641-BBC4-63AFB59B30BD}" type="slidenum">
              <a:rPr lang="uk-UA"/>
              <a:t>9</a:t>
            </a:fld>
            <a:endParaRPr lang="uk-UA"/>
          </a:p>
        </p:txBody>
      </p:sp>
    </p:spTree>
    <p:extLst>
      <p:ext uri="{BB962C8B-B14F-4D97-AF65-F5344CB8AC3E}">
        <p14:creationId xmlns:p14="http://schemas.microsoft.com/office/powerpoint/2010/main" val="1165739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034189-AEA2-7641-BBC4-63AFB59B30BD}" type="slidenum">
              <a:rPr lang="uk-UA"/>
              <a:t>10</a:t>
            </a:fld>
            <a:endParaRPr lang="uk-UA"/>
          </a:p>
        </p:txBody>
      </p:sp>
    </p:spTree>
    <p:extLst>
      <p:ext uri="{BB962C8B-B14F-4D97-AF65-F5344CB8AC3E}">
        <p14:creationId xmlns:p14="http://schemas.microsoft.com/office/powerpoint/2010/main" val="550501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play rest of commercial, redo matching of vocabulary, talk about what they eat for breakfast</a:t>
            </a:r>
          </a:p>
        </p:txBody>
      </p:sp>
      <p:sp>
        <p:nvSpPr>
          <p:cNvPr id="4" name="Slide Number Placeholder 3"/>
          <p:cNvSpPr>
            <a:spLocks noGrp="1"/>
          </p:cNvSpPr>
          <p:nvPr>
            <p:ph type="sldNum" sz="quarter" idx="10"/>
          </p:nvPr>
        </p:nvSpPr>
        <p:spPr/>
        <p:txBody>
          <a:bodyPr/>
          <a:lstStyle/>
          <a:p>
            <a:fld id="{A8034189-AEA2-7641-BBC4-63AFB59B30BD}" type="slidenum">
              <a:t>11</a:t>
            </a:fld>
            <a:endParaRPr lang="en-US"/>
          </a:p>
        </p:txBody>
      </p:sp>
    </p:spTree>
    <p:extLst>
      <p:ext uri="{BB962C8B-B14F-4D97-AF65-F5344CB8AC3E}">
        <p14:creationId xmlns:p14="http://schemas.microsoft.com/office/powerpoint/2010/main" val="1525520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09AF513-C340-1E49-B6EC-1C47D6E2D72A}" type="datetimeFigureOut">
              <a:t>6/14/18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114733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09AF513-C340-1E49-B6EC-1C47D6E2D72A}" type="datetimeFigureOut">
              <a:t>6/14/18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26392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09AF513-C340-1E49-B6EC-1C47D6E2D72A}" type="datetimeFigureOut">
              <a:t>6/14/18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1200645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09AF513-C340-1E49-B6EC-1C47D6E2D72A}" type="datetimeFigureOut">
              <a:t>6/14/18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952518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09AF513-C340-1E49-B6EC-1C47D6E2D72A}" type="datetimeFigureOut">
              <a:t>6/14/18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1628249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09AF513-C340-1E49-B6EC-1C47D6E2D72A}" type="datetimeFigureOut">
              <a:t>6/14/18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597081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09AF513-C340-1E49-B6EC-1C47D6E2D72A}" type="datetimeFigureOut">
              <a:t>6/14/18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2103222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9AF513-C340-1E49-B6EC-1C47D6E2D72A}" type="datetimeFigureOut">
              <a:t>6/14/18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1273072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9AF513-C340-1E49-B6EC-1C47D6E2D72A}" type="datetimeFigureOut">
              <a:t>6/14/18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1146705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09AF513-C340-1E49-B6EC-1C47D6E2D72A}" type="datetimeFigureOut">
              <a:t>6/14/18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1161006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09AF513-C340-1E49-B6EC-1C47D6E2D72A}" type="datetimeFigureOut">
              <a:t>6/14/18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3EE208-6079-E74B-B53C-3EAE6A0C23E5}" type="slidenum">
              <a:t>‹#›</a:t>
            </a:fld>
            <a:endParaRPr lang="en-US"/>
          </a:p>
        </p:txBody>
      </p:sp>
    </p:spTree>
    <p:extLst>
      <p:ext uri="{BB962C8B-B14F-4D97-AF65-F5344CB8AC3E}">
        <p14:creationId xmlns:p14="http://schemas.microsoft.com/office/powerpoint/2010/main" val="99624896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9AF513-C340-1E49-B6EC-1C47D6E2D72A}" type="datetimeFigureOut">
              <a:t>6/14/18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3EE208-6079-E74B-B53C-3EAE6A0C23E5}" type="slidenum">
              <a:t>‹#›</a:t>
            </a:fld>
            <a:endParaRPr lang="en-US"/>
          </a:p>
        </p:txBody>
      </p:sp>
    </p:spTree>
    <p:extLst>
      <p:ext uri="{BB962C8B-B14F-4D97-AF65-F5344CB8AC3E}">
        <p14:creationId xmlns:p14="http://schemas.microsoft.com/office/powerpoint/2010/main" val="44446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 Id="rId3" Type="http://schemas.openxmlformats.org/officeDocument/2006/relationships/image" Target="../media/image5.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4" Type="http://schemas.openxmlformats.org/officeDocument/2006/relationships/image" Target="../media/image7.tiff"/><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tiff"/><Relationship Id="rId5" Type="http://schemas.openxmlformats.org/officeDocument/2006/relationships/image" Target="../media/image11.tiff"/><Relationship Id="rId6" Type="http://schemas.openxmlformats.org/officeDocument/2006/relationships/image" Target="../media/image12.tiff"/><Relationship Id="rId7" Type="http://schemas.openxmlformats.org/officeDocument/2006/relationships/image" Target="../media/image13.tiff"/><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a:t>https://www.youtube.com/watch?v=WX2oJnhPlWA</a:t>
            </a:r>
          </a:p>
        </p:txBody>
      </p:sp>
      <p:sp>
        <p:nvSpPr>
          <p:cNvPr id="3" name="Content Placeholder 2"/>
          <p:cNvSpPr>
            <a:spLocks noGrp="1"/>
          </p:cNvSpPr>
          <p:nvPr>
            <p:ph idx="1"/>
          </p:nvPr>
        </p:nvSpPr>
        <p:spPr/>
        <p:txBody>
          <a:bodyPr>
            <a:normAutofit fontScale="62500" lnSpcReduction="20000"/>
          </a:bodyPr>
          <a:lstStyle/>
          <a:p>
            <a:pPr marL="0" indent="0">
              <a:lnSpc>
                <a:spcPct val="120000"/>
              </a:lnSpc>
              <a:spcBef>
                <a:spcPts val="0"/>
              </a:spcBef>
              <a:buNone/>
            </a:pPr>
            <a:r>
              <a:rPr lang="en-US"/>
              <a:t>Los niños que desayunan </a:t>
            </a:r>
          </a:p>
          <a:p>
            <a:pPr marL="0" indent="0">
              <a:lnSpc>
                <a:spcPct val="120000"/>
              </a:lnSpc>
              <a:spcBef>
                <a:spcPts val="0"/>
              </a:spcBef>
              <a:buNone/>
            </a:pPr>
            <a:r>
              <a:rPr lang="en-US"/>
              <a:t>salen listos para </a:t>
            </a:r>
          </a:p>
          <a:p>
            <a:pPr marL="0" indent="0">
              <a:lnSpc>
                <a:spcPct val="120000"/>
              </a:lnSpc>
              <a:spcBef>
                <a:spcPts val="0"/>
              </a:spcBef>
              <a:buNone/>
            </a:pPr>
            <a:r>
              <a:rPr lang="en-US"/>
              <a:t>comerse el día </a:t>
            </a:r>
          </a:p>
          <a:p>
            <a:pPr marL="0" indent="0">
              <a:lnSpc>
                <a:spcPct val="120000"/>
              </a:lnSpc>
              <a:spcBef>
                <a:spcPts val="0"/>
              </a:spcBef>
              <a:buNone/>
            </a:pPr>
            <a:r>
              <a:rPr lang="en-US"/>
              <a:t>pero puede ser que </a:t>
            </a:r>
          </a:p>
          <a:p>
            <a:pPr marL="0" indent="0">
              <a:lnSpc>
                <a:spcPct val="120000"/>
              </a:lnSpc>
              <a:spcBef>
                <a:spcPts val="0"/>
              </a:spcBef>
              <a:buNone/>
            </a:pPr>
            <a:r>
              <a:rPr lang="en-US"/>
              <a:t>1 de cada 5 niños</a:t>
            </a:r>
          </a:p>
          <a:p>
            <a:pPr marL="0" indent="0">
              <a:lnSpc>
                <a:spcPct val="120000"/>
              </a:lnSpc>
              <a:spcBef>
                <a:spcPts val="0"/>
              </a:spcBef>
              <a:buNone/>
            </a:pPr>
            <a:r>
              <a:rPr lang="en-US"/>
              <a:t>se vaya a la escuela </a:t>
            </a:r>
          </a:p>
          <a:p>
            <a:pPr marL="0" indent="0">
              <a:lnSpc>
                <a:spcPct val="120000"/>
              </a:lnSpc>
              <a:spcBef>
                <a:spcPts val="0"/>
              </a:spcBef>
              <a:buNone/>
            </a:pPr>
            <a:r>
              <a:rPr lang="en-US"/>
              <a:t>SIN DESAYUNAR </a:t>
            </a:r>
          </a:p>
          <a:p>
            <a:pPr marL="0" indent="0">
              <a:lnSpc>
                <a:spcPct val="120000"/>
              </a:lnSpc>
              <a:spcBef>
                <a:spcPts val="0"/>
              </a:spcBef>
              <a:buNone/>
            </a:pPr>
            <a:r>
              <a:rPr lang="en-US"/>
              <a:t>Tú peudes AYUDAR </a:t>
            </a:r>
          </a:p>
          <a:p>
            <a:pPr marL="0" indent="0">
              <a:lnSpc>
                <a:spcPct val="120000"/>
              </a:lnSpc>
              <a:spcBef>
                <a:spcPts val="0"/>
              </a:spcBef>
              <a:buNone/>
            </a:pPr>
            <a:r>
              <a:rPr lang="en-US"/>
              <a:t>a que más niños tengan </a:t>
            </a:r>
          </a:p>
          <a:p>
            <a:pPr marL="0" indent="0">
              <a:lnSpc>
                <a:spcPct val="120000"/>
              </a:lnSpc>
              <a:spcBef>
                <a:spcPts val="0"/>
              </a:spcBef>
              <a:buNone/>
            </a:pPr>
            <a:r>
              <a:rPr lang="en-US"/>
              <a:t>la barriguita llena </a:t>
            </a:r>
          </a:p>
          <a:p>
            <a:pPr marL="0" indent="0">
              <a:lnSpc>
                <a:spcPct val="120000"/>
              </a:lnSpc>
              <a:spcBef>
                <a:spcPts val="0"/>
              </a:spcBef>
              <a:buNone/>
            </a:pPr>
            <a:r>
              <a:rPr lang="en-US"/>
              <a:t>y hambre de TRIUNFO </a:t>
            </a:r>
          </a:p>
          <a:p>
            <a:pPr marL="0" indent="0">
              <a:lnSpc>
                <a:spcPct val="120000"/>
              </a:lnSpc>
              <a:spcBef>
                <a:spcPts val="0"/>
              </a:spcBef>
              <a:buNone/>
            </a:pPr>
            <a:r>
              <a:rPr lang="en-US"/>
              <a:t>COMPRA UNA CAJA Y </a:t>
            </a:r>
          </a:p>
          <a:p>
            <a:pPr marL="0" indent="0">
              <a:lnSpc>
                <a:spcPct val="120000"/>
              </a:lnSpc>
              <a:spcBef>
                <a:spcPts val="0"/>
              </a:spcBef>
              <a:buNone/>
            </a:pPr>
            <a:r>
              <a:rPr lang="en-US"/>
              <a:t>AYUDA A DARLE UN DESAYUNO A UN NINO </a:t>
            </a:r>
          </a:p>
          <a:p>
            <a:pPr marL="0" indent="0">
              <a:lnSpc>
                <a:spcPct val="120000"/>
              </a:lnSpc>
              <a:spcBef>
                <a:spcPts val="0"/>
              </a:spcBef>
              <a:buNone/>
            </a:pPr>
            <a:r>
              <a:rPr lang="en-US"/>
              <a:t>Kellogg’s </a:t>
            </a:r>
          </a:p>
          <a:p>
            <a:pPr marL="0" indent="0">
              <a:lnSpc>
                <a:spcPct val="120000"/>
              </a:lnSpc>
              <a:spcBef>
                <a:spcPts val="0"/>
              </a:spcBef>
              <a:buNone/>
            </a:pPr>
            <a:r>
              <a:rPr lang="en-US"/>
              <a:t>Nos vemos en el desayuno </a:t>
            </a:r>
          </a:p>
          <a:p>
            <a:endParaRPr lang="en-US"/>
          </a:p>
        </p:txBody>
      </p:sp>
    </p:spTree>
    <p:extLst>
      <p:ext uri="{BB962C8B-B14F-4D97-AF65-F5344CB8AC3E}">
        <p14:creationId xmlns:p14="http://schemas.microsoft.com/office/powerpoint/2010/main" val="2012397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333507"/>
            <a:ext cx="11658599" cy="5686249"/>
          </a:xfrm>
          <a:prstGeom prst="rect">
            <a:avLst/>
          </a:prstGeom>
        </p:spPr>
      </p:pic>
    </p:spTree>
    <p:extLst>
      <p:ext uri="{BB962C8B-B14F-4D97-AF65-F5344CB8AC3E}">
        <p14:creationId xmlns:p14="http://schemas.microsoft.com/office/powerpoint/2010/main" val="647072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t>play full commercial</a:t>
            </a:r>
          </a:p>
        </p:txBody>
      </p:sp>
      <p:sp>
        <p:nvSpPr>
          <p:cNvPr id="2" name="Content Placeholder 1"/>
          <p:cNvSpPr>
            <a:spLocks noGrp="1"/>
          </p:cNvSpPr>
          <p:nvPr>
            <p:ph idx="1"/>
          </p:nvPr>
        </p:nvSpPr>
        <p:spPr/>
        <p:txBody>
          <a:bodyPr/>
          <a:lstStyle/>
          <a:p>
            <a:r>
              <a:rPr lang="en-US"/>
              <a:t>https://www.youtube.com/watch?v=WX2oJnhPlWA</a:t>
            </a:r>
          </a:p>
        </p:txBody>
      </p:sp>
    </p:spTree>
    <p:extLst>
      <p:ext uri="{BB962C8B-B14F-4D97-AF65-F5344CB8AC3E}">
        <p14:creationId xmlns:p14="http://schemas.microsoft.com/office/powerpoint/2010/main" val="7202203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711200"/>
            <a:ext cx="10058400" cy="5113020"/>
          </a:xfrm>
          <a:prstGeom prst="rect">
            <a:avLst/>
          </a:prstGeom>
        </p:spPr>
      </p:pic>
    </p:spTree>
    <p:extLst>
      <p:ext uri="{BB962C8B-B14F-4D97-AF65-F5344CB8AC3E}">
        <p14:creationId xmlns:p14="http://schemas.microsoft.com/office/powerpoint/2010/main" val="19602450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600" y="736600"/>
            <a:ext cx="10058400" cy="5163474"/>
          </a:xfrm>
          <a:prstGeom prst="rect">
            <a:avLst/>
          </a:prstGeom>
        </p:spPr>
      </p:pic>
      <p:sp>
        <p:nvSpPr>
          <p:cNvPr id="3" name="Rectangle 2"/>
          <p:cNvSpPr/>
          <p:nvPr/>
        </p:nvSpPr>
        <p:spPr>
          <a:xfrm>
            <a:off x="3275462" y="4667535"/>
            <a:ext cx="4995081" cy="641445"/>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800"/>
              <a:t>????????</a:t>
            </a:r>
          </a:p>
        </p:txBody>
      </p:sp>
      <p:sp>
        <p:nvSpPr>
          <p:cNvPr id="5" name="Rectangle 4"/>
          <p:cNvSpPr/>
          <p:nvPr/>
        </p:nvSpPr>
        <p:spPr>
          <a:xfrm>
            <a:off x="247936" y="6034585"/>
            <a:ext cx="3327778" cy="666466"/>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800"/>
              <a:t>buen desayuno</a:t>
            </a:r>
          </a:p>
        </p:txBody>
      </p:sp>
      <p:sp>
        <p:nvSpPr>
          <p:cNvPr id="6" name="Rectangle 5"/>
          <p:cNvSpPr/>
          <p:nvPr/>
        </p:nvSpPr>
        <p:spPr>
          <a:xfrm>
            <a:off x="3825924" y="6034585"/>
            <a:ext cx="3327778" cy="666466"/>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800"/>
              <a:t>buen viaje</a:t>
            </a:r>
          </a:p>
        </p:txBody>
      </p:sp>
      <p:sp>
        <p:nvSpPr>
          <p:cNvPr id="7" name="Rectangle 6"/>
          <p:cNvSpPr/>
          <p:nvPr/>
        </p:nvSpPr>
        <p:spPr>
          <a:xfrm>
            <a:off x="7403912" y="6034585"/>
            <a:ext cx="3327778" cy="666466"/>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800"/>
              <a:t>buen libro</a:t>
            </a:r>
          </a:p>
        </p:txBody>
      </p:sp>
    </p:spTree>
    <p:extLst>
      <p:ext uri="{BB962C8B-B14F-4D97-AF65-F5344CB8AC3E}">
        <p14:creationId xmlns:p14="http://schemas.microsoft.com/office/powerpoint/2010/main" val="658403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9483"/>
            <a:ext cx="10515600" cy="1325563"/>
          </a:xfrm>
        </p:spPr>
        <p:txBody>
          <a:bodyPr>
            <a:normAutofit/>
          </a:bodyPr>
          <a:lstStyle/>
          <a:p>
            <a:r>
              <a:rPr lang="en-US" sz="4800" b="1">
                <a:solidFill>
                  <a:srgbClr val="C00000"/>
                </a:solidFill>
              </a:rPr>
              <a:t>¿Qual es el problema?</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0142" y="1313874"/>
            <a:ext cx="11571716" cy="5291106"/>
          </a:xfrm>
        </p:spPr>
      </p:pic>
      <p:sp>
        <p:nvSpPr>
          <p:cNvPr id="7" name="Rectangle 6"/>
          <p:cNvSpPr/>
          <p:nvPr/>
        </p:nvSpPr>
        <p:spPr>
          <a:xfrm>
            <a:off x="5116749" y="4494179"/>
            <a:ext cx="758758" cy="739302"/>
          </a:xfrm>
          <a:prstGeom prst="rect">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a:p>
        </p:txBody>
      </p:sp>
      <p:sp>
        <p:nvSpPr>
          <p:cNvPr id="8" name="Rectangle 7"/>
          <p:cNvSpPr/>
          <p:nvPr/>
        </p:nvSpPr>
        <p:spPr>
          <a:xfrm>
            <a:off x="8158834" y="4494179"/>
            <a:ext cx="640080" cy="739302"/>
          </a:xfrm>
          <a:prstGeom prst="rect">
            <a:avLst/>
          </a:prstGeom>
          <a:solidFill>
            <a:schemeClr val="accent4">
              <a:lumMod val="60000"/>
              <a:lumOff val="4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a:solidFill>
                <a:sysClr val="windowText" lastClr="000000"/>
              </a:solidFill>
            </a:endParaRPr>
          </a:p>
        </p:txBody>
      </p:sp>
      <p:sp>
        <p:nvSpPr>
          <p:cNvPr id="9" name="Rectangle 8"/>
          <p:cNvSpPr/>
          <p:nvPr/>
        </p:nvSpPr>
        <p:spPr>
          <a:xfrm>
            <a:off x="6575897" y="5797685"/>
            <a:ext cx="4145127" cy="690563"/>
          </a:xfrm>
          <a:prstGeom prst="rect">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a:t>???????</a:t>
            </a:r>
          </a:p>
        </p:txBody>
      </p:sp>
    </p:spTree>
    <p:extLst>
      <p:ext uri="{BB962C8B-B14F-4D97-AF65-F5344CB8AC3E}">
        <p14:creationId xmlns:p14="http://schemas.microsoft.com/office/powerpoint/2010/main" val="71390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62233" y="1825625"/>
            <a:ext cx="4893842" cy="4351338"/>
          </a:xfrm>
        </p:spPr>
      </p:pic>
      <p:sp>
        <p:nvSpPr>
          <p:cNvPr id="6" name="Content Placeholder 5"/>
          <p:cNvSpPr>
            <a:spLocks noGrp="1"/>
          </p:cNvSpPr>
          <p:nvPr>
            <p:ph sz="half" idx="2"/>
          </p:nvPr>
        </p:nvSpPr>
        <p:spPr>
          <a:xfrm>
            <a:off x="5452354" y="2101173"/>
            <a:ext cx="2660515" cy="4075789"/>
          </a:xfrm>
        </p:spPr>
        <p:txBody>
          <a:bodyPr>
            <a:normAutofit/>
          </a:bodyPr>
          <a:lstStyle/>
          <a:p>
            <a:r>
              <a:rPr lang="en-US" sz="4000"/>
              <a:t>jugar</a:t>
            </a:r>
          </a:p>
          <a:p>
            <a:r>
              <a:rPr lang="en-US" sz="4000"/>
              <a:t>nadar</a:t>
            </a:r>
          </a:p>
          <a:p>
            <a:r>
              <a:rPr lang="en-US" sz="4000"/>
              <a:t>estudiar</a:t>
            </a:r>
          </a:p>
          <a:p>
            <a:r>
              <a:rPr lang="en-US" sz="4000"/>
              <a:t>comer</a:t>
            </a:r>
          </a:p>
          <a:p>
            <a:r>
              <a:rPr lang="en-US" sz="4000"/>
              <a:t>desayunar</a:t>
            </a:r>
          </a:p>
          <a:p>
            <a:r>
              <a:rPr lang="en-US" sz="4000"/>
              <a:t>dormir</a:t>
            </a:r>
          </a:p>
        </p:txBody>
      </p:sp>
      <p:sp>
        <p:nvSpPr>
          <p:cNvPr id="8" name="Title 7"/>
          <p:cNvSpPr>
            <a:spLocks noGrp="1"/>
          </p:cNvSpPr>
          <p:nvPr>
            <p:ph type="title"/>
          </p:nvPr>
        </p:nvSpPr>
        <p:spPr/>
        <p:txBody>
          <a:bodyPr/>
          <a:lstStyle/>
          <a:p>
            <a:r>
              <a:rPr lang="en-US" b="1">
                <a:solidFill>
                  <a:srgbClr val="C00000"/>
                </a:solidFill>
              </a:rPr>
              <a:t>¿Qual es el problema?</a:t>
            </a:r>
            <a:endParaRPr lang="en-US"/>
          </a:p>
        </p:txBody>
      </p:sp>
      <p:sp>
        <p:nvSpPr>
          <p:cNvPr id="10" name="Rectangle 9"/>
          <p:cNvSpPr/>
          <p:nvPr/>
        </p:nvSpPr>
        <p:spPr>
          <a:xfrm>
            <a:off x="1731522" y="5642043"/>
            <a:ext cx="3229583" cy="453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a:t>
            </a:r>
          </a:p>
        </p:txBody>
      </p:sp>
      <p:sp>
        <p:nvSpPr>
          <p:cNvPr id="12" name="TextBox 11"/>
          <p:cNvSpPr txBox="1"/>
          <p:nvPr/>
        </p:nvSpPr>
        <p:spPr>
          <a:xfrm>
            <a:off x="8326877" y="4959655"/>
            <a:ext cx="3501957" cy="1077218"/>
          </a:xfrm>
          <a:prstGeom prst="rect">
            <a:avLst/>
          </a:prstGeom>
          <a:solidFill>
            <a:schemeClr val="accent1"/>
          </a:solidFill>
        </p:spPr>
        <p:txBody>
          <a:bodyPr wrap="square" rtlCol="0">
            <a:spAutoFit/>
          </a:bodyPr>
          <a:lstStyle/>
          <a:p>
            <a:pPr algn="ctr"/>
            <a:r>
              <a:rPr lang="en-US" sz="3200">
                <a:solidFill>
                  <a:schemeClr val="bg1"/>
                </a:solidFill>
              </a:rPr>
              <a:t>en los Estados Unidos de America</a:t>
            </a:r>
          </a:p>
        </p:txBody>
      </p:sp>
      <p:pic>
        <p:nvPicPr>
          <p:cNvPr id="13" name="Picture 12"/>
          <p:cNvPicPr>
            <a:picLocks noChangeAspect="1"/>
          </p:cNvPicPr>
          <p:nvPr/>
        </p:nvPicPr>
        <p:blipFill>
          <a:blip r:embed="rId3"/>
          <a:stretch>
            <a:fillRect/>
          </a:stretch>
        </p:blipFill>
        <p:spPr>
          <a:xfrm>
            <a:off x="8035049" y="2059224"/>
            <a:ext cx="4038120" cy="2531894"/>
          </a:xfrm>
          <a:prstGeom prst="rect">
            <a:avLst/>
          </a:prstGeom>
        </p:spPr>
      </p:pic>
    </p:spTree>
    <p:extLst>
      <p:ext uri="{BB962C8B-B14F-4D97-AF65-F5344CB8AC3E}">
        <p14:creationId xmlns:p14="http://schemas.microsoft.com/office/powerpoint/2010/main" val="54433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0"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show video up to 1 in 5, stop at you can help</a:t>
            </a:r>
          </a:p>
        </p:txBody>
      </p:sp>
      <p:sp>
        <p:nvSpPr>
          <p:cNvPr id="2" name="Content Placeholder 1"/>
          <p:cNvSpPr>
            <a:spLocks noGrp="1"/>
          </p:cNvSpPr>
          <p:nvPr>
            <p:ph idx="1"/>
          </p:nvPr>
        </p:nvSpPr>
        <p:spPr/>
        <p:txBody>
          <a:bodyPr/>
          <a:lstStyle/>
          <a:p>
            <a:r>
              <a:rPr lang="en-US"/>
              <a:t>https://www.youtube.com/watch?v=WX2oJnhPlWA</a:t>
            </a:r>
          </a:p>
        </p:txBody>
      </p:sp>
    </p:spTree>
    <p:extLst>
      <p:ext uri="{BB962C8B-B14F-4D97-AF65-F5344CB8AC3E}">
        <p14:creationId xmlns:p14="http://schemas.microsoft.com/office/powerpoint/2010/main" val="14957310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Did you eat breakfast? </a:t>
            </a:r>
          </a:p>
        </p:txBody>
      </p:sp>
      <p:sp>
        <p:nvSpPr>
          <p:cNvPr id="4" name="Content Placeholder 3"/>
          <p:cNvSpPr>
            <a:spLocks noGrp="1"/>
          </p:cNvSpPr>
          <p:nvPr>
            <p:ph sz="half" idx="2"/>
          </p:nvPr>
        </p:nvSpPr>
        <p:spPr>
          <a:xfrm>
            <a:off x="6340002" y="1690688"/>
            <a:ext cx="5181600" cy="527118"/>
          </a:xfrm>
        </p:spPr>
        <p:txBody>
          <a:bodyPr/>
          <a:lstStyle/>
          <a:p>
            <a:pPr marL="0" indent="0" algn="ctr">
              <a:buNone/>
            </a:pPr>
            <a:r>
              <a:rPr lang="en-US"/>
              <a:t>No, I didn’t eat breakfast. </a:t>
            </a:r>
          </a:p>
        </p:txBody>
      </p:sp>
      <p:pic>
        <p:nvPicPr>
          <p:cNvPr id="5" name="Picture 4"/>
          <p:cNvPicPr>
            <a:picLocks noChangeAspect="1"/>
          </p:cNvPicPr>
          <p:nvPr/>
        </p:nvPicPr>
        <p:blipFill>
          <a:blip r:embed="rId3"/>
          <a:stretch>
            <a:fillRect/>
          </a:stretch>
        </p:blipFill>
        <p:spPr>
          <a:xfrm>
            <a:off x="171316" y="2527841"/>
            <a:ext cx="5891508" cy="3602205"/>
          </a:xfrm>
          <a:prstGeom prst="rect">
            <a:avLst/>
          </a:prstGeom>
        </p:spPr>
      </p:pic>
      <p:sp>
        <p:nvSpPr>
          <p:cNvPr id="6" name="Content Placeholder 5"/>
          <p:cNvSpPr>
            <a:spLocks noGrp="1"/>
          </p:cNvSpPr>
          <p:nvPr>
            <p:ph sz="half" idx="1"/>
          </p:nvPr>
        </p:nvSpPr>
        <p:spPr>
          <a:xfrm>
            <a:off x="838200" y="1690688"/>
            <a:ext cx="4998396" cy="527118"/>
          </a:xfrm>
        </p:spPr>
        <p:txBody>
          <a:bodyPr/>
          <a:lstStyle/>
          <a:p>
            <a:pPr marL="0" indent="0" algn="ctr">
              <a:buNone/>
            </a:pPr>
            <a:r>
              <a:rPr lang="en-US"/>
              <a:t>Yes, I ate breakfast. </a:t>
            </a:r>
          </a:p>
        </p:txBody>
      </p:sp>
      <p:pic>
        <p:nvPicPr>
          <p:cNvPr id="7" name="Picture 6"/>
          <p:cNvPicPr>
            <a:picLocks noChangeAspect="1"/>
          </p:cNvPicPr>
          <p:nvPr/>
        </p:nvPicPr>
        <p:blipFill>
          <a:blip r:embed="rId4"/>
          <a:stretch>
            <a:fillRect/>
          </a:stretch>
        </p:blipFill>
        <p:spPr>
          <a:xfrm>
            <a:off x="6498057" y="2706315"/>
            <a:ext cx="4855743" cy="3245255"/>
          </a:xfrm>
          <a:prstGeom prst="rect">
            <a:avLst/>
          </a:prstGeom>
        </p:spPr>
      </p:pic>
    </p:spTree>
    <p:extLst>
      <p:ext uri="{BB962C8B-B14F-4D97-AF65-F5344CB8AC3E}">
        <p14:creationId xmlns:p14="http://schemas.microsoft.com/office/powerpoint/2010/main" val="19581108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What is the solution? </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2945" y="1825625"/>
            <a:ext cx="7806109" cy="4351338"/>
          </a:xfrm>
        </p:spPr>
      </p:pic>
    </p:spTree>
    <p:extLst>
      <p:ext uri="{BB962C8B-B14F-4D97-AF65-F5344CB8AC3E}">
        <p14:creationId xmlns:p14="http://schemas.microsoft.com/office/powerpoint/2010/main" val="142714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words in Spanish, match to image</a:t>
            </a:r>
          </a:p>
        </p:txBody>
      </p:sp>
      <p:sp>
        <p:nvSpPr>
          <p:cNvPr id="3" name="Content Placeholder 2"/>
          <p:cNvSpPr>
            <a:spLocks noGrp="1"/>
          </p:cNvSpPr>
          <p:nvPr>
            <p:ph idx="1"/>
          </p:nvPr>
        </p:nvSpPr>
        <p:spPr>
          <a:xfrm>
            <a:off x="7631722" y="1690688"/>
            <a:ext cx="3722077" cy="4486275"/>
          </a:xfrm>
        </p:spPr>
        <p:txBody>
          <a:bodyPr>
            <a:normAutofit fontScale="92500" lnSpcReduction="20000"/>
          </a:bodyPr>
          <a:lstStyle/>
          <a:p>
            <a:pPr marL="0" indent="0">
              <a:lnSpc>
                <a:spcPct val="120000"/>
              </a:lnSpc>
              <a:spcBef>
                <a:spcPts val="0"/>
              </a:spcBef>
              <a:buNone/>
            </a:pPr>
            <a:r>
              <a:rPr lang="en-US"/>
              <a:t>SIN DESAYUNAR </a:t>
            </a:r>
          </a:p>
          <a:p>
            <a:pPr marL="0" indent="0">
              <a:lnSpc>
                <a:spcPct val="120000"/>
              </a:lnSpc>
              <a:spcBef>
                <a:spcPts val="0"/>
              </a:spcBef>
              <a:buNone/>
            </a:pPr>
            <a:r>
              <a:rPr lang="en-US"/>
              <a:t>Tú peudes AYUDAR </a:t>
            </a:r>
          </a:p>
          <a:p>
            <a:pPr marL="0" indent="0">
              <a:lnSpc>
                <a:spcPct val="120000"/>
              </a:lnSpc>
              <a:spcBef>
                <a:spcPts val="0"/>
              </a:spcBef>
              <a:buNone/>
            </a:pPr>
            <a:r>
              <a:rPr lang="en-US"/>
              <a:t>a que más niños tengan </a:t>
            </a:r>
          </a:p>
          <a:p>
            <a:pPr marL="0" indent="0">
              <a:lnSpc>
                <a:spcPct val="120000"/>
              </a:lnSpc>
              <a:spcBef>
                <a:spcPts val="0"/>
              </a:spcBef>
              <a:buNone/>
            </a:pPr>
            <a:r>
              <a:rPr lang="en-US"/>
              <a:t>la barriguita llena </a:t>
            </a:r>
          </a:p>
          <a:p>
            <a:pPr marL="0" indent="0">
              <a:lnSpc>
                <a:spcPct val="120000"/>
              </a:lnSpc>
              <a:spcBef>
                <a:spcPts val="0"/>
              </a:spcBef>
              <a:buNone/>
            </a:pPr>
            <a:r>
              <a:rPr lang="en-US"/>
              <a:t>y hambre de TRIUNFO </a:t>
            </a:r>
          </a:p>
          <a:p>
            <a:pPr marL="0" indent="0">
              <a:lnSpc>
                <a:spcPct val="120000"/>
              </a:lnSpc>
              <a:spcBef>
                <a:spcPts val="0"/>
              </a:spcBef>
              <a:buNone/>
            </a:pPr>
            <a:r>
              <a:rPr lang="en-US"/>
              <a:t>COMPRA UNA CAJA Y </a:t>
            </a:r>
          </a:p>
          <a:p>
            <a:pPr marL="0" indent="0">
              <a:lnSpc>
                <a:spcPct val="120000"/>
              </a:lnSpc>
              <a:spcBef>
                <a:spcPts val="0"/>
              </a:spcBef>
              <a:buNone/>
            </a:pPr>
            <a:r>
              <a:rPr lang="en-US"/>
              <a:t>AYUDA A DARLE UN DESAYUNO A UN NINO </a:t>
            </a:r>
          </a:p>
          <a:p>
            <a:pPr marL="0" indent="0">
              <a:lnSpc>
                <a:spcPct val="120000"/>
              </a:lnSpc>
              <a:spcBef>
                <a:spcPts val="0"/>
              </a:spcBef>
              <a:buNone/>
            </a:pPr>
            <a:r>
              <a:rPr lang="en-US"/>
              <a:t>Kellogg’s </a:t>
            </a:r>
          </a:p>
          <a:p>
            <a:pPr marL="0" indent="0">
              <a:lnSpc>
                <a:spcPct val="120000"/>
              </a:lnSpc>
              <a:spcBef>
                <a:spcPts val="0"/>
              </a:spcBef>
              <a:buNone/>
            </a:pPr>
            <a:r>
              <a:rPr lang="en-US"/>
              <a:t>Nos vemos en el desayuno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898" y="3899881"/>
            <a:ext cx="2304900" cy="2445657"/>
          </a:xfrm>
          <a:prstGeom prst="rect">
            <a:avLst/>
          </a:prstGeom>
        </p:spPr>
      </p:pic>
      <p:pic>
        <p:nvPicPr>
          <p:cNvPr id="8" name="Picture 7"/>
          <p:cNvPicPr>
            <a:picLocks noChangeAspect="1"/>
          </p:cNvPicPr>
          <p:nvPr/>
        </p:nvPicPr>
        <p:blipFill>
          <a:blip r:embed="rId4"/>
          <a:stretch>
            <a:fillRect/>
          </a:stretch>
        </p:blipFill>
        <p:spPr>
          <a:xfrm>
            <a:off x="3298064" y="1565891"/>
            <a:ext cx="3120065" cy="2068739"/>
          </a:xfrm>
          <a:prstGeom prst="rect">
            <a:avLst/>
          </a:prstGeom>
        </p:spPr>
      </p:pic>
      <p:pic>
        <p:nvPicPr>
          <p:cNvPr id="9" name="Picture 8"/>
          <p:cNvPicPr>
            <a:picLocks noChangeAspect="1"/>
          </p:cNvPicPr>
          <p:nvPr/>
        </p:nvPicPr>
        <p:blipFill>
          <a:blip r:embed="rId5"/>
          <a:stretch>
            <a:fillRect/>
          </a:stretch>
        </p:blipFill>
        <p:spPr>
          <a:xfrm>
            <a:off x="522990" y="4280148"/>
            <a:ext cx="2091078" cy="2204357"/>
          </a:xfrm>
          <a:prstGeom prst="rect">
            <a:avLst/>
          </a:prstGeom>
        </p:spPr>
      </p:pic>
      <p:pic>
        <p:nvPicPr>
          <p:cNvPr id="10" name="Picture 9"/>
          <p:cNvPicPr>
            <a:picLocks noChangeAspect="1"/>
          </p:cNvPicPr>
          <p:nvPr/>
        </p:nvPicPr>
        <p:blipFill>
          <a:blip r:embed="rId6"/>
          <a:stretch>
            <a:fillRect/>
          </a:stretch>
        </p:blipFill>
        <p:spPr>
          <a:xfrm>
            <a:off x="531152" y="1174766"/>
            <a:ext cx="2459864" cy="2459864"/>
          </a:xfrm>
          <a:prstGeom prst="rect">
            <a:avLst/>
          </a:prstGeom>
        </p:spPr>
      </p:pic>
      <p:pic>
        <p:nvPicPr>
          <p:cNvPr id="11" name="Picture 10"/>
          <p:cNvPicPr>
            <a:picLocks noChangeAspect="1"/>
          </p:cNvPicPr>
          <p:nvPr/>
        </p:nvPicPr>
        <p:blipFill>
          <a:blip r:embed="rId7"/>
          <a:stretch>
            <a:fillRect/>
          </a:stretch>
        </p:blipFill>
        <p:spPr>
          <a:xfrm>
            <a:off x="4524274" y="3933825"/>
            <a:ext cx="2730500" cy="2540000"/>
          </a:xfrm>
          <a:prstGeom prst="rect">
            <a:avLst/>
          </a:prstGeom>
        </p:spPr>
      </p:pic>
      <p:sp>
        <p:nvSpPr>
          <p:cNvPr id="14" name="Multiply 13"/>
          <p:cNvSpPr>
            <a:spLocks noChangeAspect="1"/>
          </p:cNvSpPr>
          <p:nvPr/>
        </p:nvSpPr>
        <p:spPr>
          <a:xfrm>
            <a:off x="3073000" y="863282"/>
            <a:ext cx="3473956" cy="3473956"/>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16829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TotalTime>
  <Words>354</Words>
  <Application>Microsoft Macintosh PowerPoint</Application>
  <PresentationFormat>Widescreen</PresentationFormat>
  <Paragraphs>58</Paragraphs>
  <Slides>11</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https://www.youtube.com/watch?v=WX2oJnhPlWA</vt:lpstr>
      <vt:lpstr>PowerPoint Presentation</vt:lpstr>
      <vt:lpstr>PowerPoint Presentation</vt:lpstr>
      <vt:lpstr>¿Qual es el problema?</vt:lpstr>
      <vt:lpstr>¿Qual es el problema?</vt:lpstr>
      <vt:lpstr>show video up to 1 in 5, stop at you can help</vt:lpstr>
      <vt:lpstr>Did you eat breakfast? </vt:lpstr>
      <vt:lpstr>What is the solution? </vt:lpstr>
      <vt:lpstr>words in Spanish, match to image</vt:lpstr>
      <vt:lpstr>PowerPoint Presentation</vt:lpstr>
      <vt:lpstr>play full commercial</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dc:creator>
  <cp:lastModifiedBy>Laura</cp:lastModifiedBy>
  <cp:revision>28</cp:revision>
  <dcterms:created xsi:type="dcterms:W3CDTF">2018-05-16T17:06:31Z</dcterms:created>
  <dcterms:modified xsi:type="dcterms:W3CDTF">2018-06-14T10:20:08Z</dcterms:modified>
</cp:coreProperties>
</file>